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7"/>
  </p:notesMasterIdLst>
  <p:sldIdLst>
    <p:sldId id="257"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p:cViewPr varScale="1">
        <p:scale>
          <a:sx n="70" d="100"/>
          <a:sy n="70" d="100"/>
        </p:scale>
        <p:origin x="-139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2.xml"/><Relationship Id="rId7" Type="http://schemas.openxmlformats.org/officeDocument/2006/relationships/notesMaster" Target="notesMasters/notesMaster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E14A37-49D7-4315-9000-C15651DB727C}" type="datetimeFigureOut">
              <a:rPr lang="en-US" smtClean="0"/>
              <a:t>21-Sep-17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FF0659-18E9-4216-A2F2-59F4058268DC}" type="slidenum">
              <a:rPr lang="en-US" smtClean="0"/>
              <a:t>‹#›</a:t>
            </a:fld>
            <a:endParaRPr lang="en-US"/>
          </a:p>
        </p:txBody>
      </p:sp>
    </p:spTree>
    <p:extLst>
      <p:ext uri="{BB962C8B-B14F-4D97-AF65-F5344CB8AC3E}">
        <p14:creationId xmlns:p14="http://schemas.microsoft.com/office/powerpoint/2010/main" val="1440903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21-Sep-17 21:22</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21-Sep-17 21:37</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21-Sep-17 21:51</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7275" y="381000"/>
            <a:ext cx="6629400" cy="609600"/>
          </a:xfrm>
        </p:spPr>
        <p:txBody>
          <a:bodyPr/>
          <a:lstStyle/>
          <a:p>
            <a:pPr algn="ctr"/>
            <a:r>
              <a:rPr lang="sr-Cyrl-RS" sz="3200" b="1" dirty="0" smtClean="0">
                <a:effectLst/>
              </a:rPr>
              <a:t>Безбедност рада на интернету</a:t>
            </a:r>
            <a:endParaRPr lang="en-US" sz="3200" dirty="0">
              <a:effectLst/>
            </a:endParaRPr>
          </a:p>
        </p:txBody>
      </p:sp>
      <p:sp>
        <p:nvSpPr>
          <p:cNvPr id="9" name="Subtitle 3"/>
          <p:cNvSpPr>
            <a:spLocks noGrp="1"/>
          </p:cNvSpPr>
          <p:nvPr>
            <p:ph type="subTitle" idx="1"/>
          </p:nvPr>
        </p:nvSpPr>
        <p:spPr>
          <a:xfrm>
            <a:off x="609600" y="1143000"/>
            <a:ext cx="8001000" cy="5181600"/>
          </a:xfrm>
        </p:spPr>
        <p:txBody>
          <a:bodyPr/>
          <a:lstStyle/>
          <a:p>
            <a:r>
              <a:rPr lang="ru-RU" sz="2000" dirty="0"/>
              <a:t>Две врсте опасности када смо на </a:t>
            </a:r>
            <a:r>
              <a:rPr lang="ru-RU" sz="2000" dirty="0" smtClean="0"/>
              <a:t>Интернету</a:t>
            </a:r>
          </a:p>
          <a:p>
            <a:endParaRPr lang="ru-RU" sz="2000" dirty="0" smtClean="0"/>
          </a:p>
          <a:p>
            <a:r>
              <a:rPr lang="ru-RU" sz="2000" dirty="0"/>
              <a:t>1. </a:t>
            </a:r>
            <a:r>
              <a:rPr lang="ru-RU" sz="2000" dirty="0" smtClean="0"/>
              <a:t>Опасност по рачунар корисника</a:t>
            </a:r>
            <a:endParaRPr lang="ru-RU" sz="2000" dirty="0"/>
          </a:p>
          <a:p>
            <a:r>
              <a:rPr lang="ru-RU" sz="2000" dirty="0"/>
              <a:t>Програми који </a:t>
            </a:r>
            <a:r>
              <a:rPr lang="ru-RU" sz="2000" dirty="0" smtClean="0"/>
              <a:t>узнемиравају корисника </a:t>
            </a:r>
            <a:r>
              <a:rPr lang="ru-RU" sz="2000" dirty="0"/>
              <a:t>или </a:t>
            </a:r>
            <a:r>
              <a:rPr lang="ru-RU" sz="2000" dirty="0" smtClean="0"/>
              <a:t>програми који бришу </a:t>
            </a:r>
            <a:r>
              <a:rPr lang="ru-RU" sz="2000" dirty="0"/>
              <a:t>податке на </a:t>
            </a:r>
            <a:r>
              <a:rPr lang="ru-RU" sz="2000" dirty="0" smtClean="0"/>
              <a:t>рачунару (</a:t>
            </a:r>
            <a:r>
              <a:rPr lang="sr-Latn-RS" sz="2000" dirty="0" smtClean="0"/>
              <a:t>spam</a:t>
            </a:r>
            <a:r>
              <a:rPr lang="ru-RU" sz="2000" dirty="0" smtClean="0"/>
              <a:t> и вируси)</a:t>
            </a:r>
            <a:endParaRPr lang="ru-RU" sz="2000" dirty="0"/>
          </a:p>
          <a:p>
            <a:r>
              <a:rPr lang="ru-RU" sz="2000" dirty="0"/>
              <a:t>2. Опасност </a:t>
            </a:r>
            <a:r>
              <a:rPr lang="ru-RU" sz="2000" dirty="0" smtClean="0"/>
              <a:t>по </a:t>
            </a:r>
            <a:r>
              <a:rPr lang="ru-RU" sz="2000" dirty="0"/>
              <a:t>корисника</a:t>
            </a:r>
          </a:p>
          <a:p>
            <a:r>
              <a:rPr lang="ru-RU" sz="2000" dirty="0" smtClean="0"/>
              <a:t>Програми који краду личне податаке корисника (</a:t>
            </a:r>
            <a:r>
              <a:rPr lang="sr-Latn-RS" sz="2000" dirty="0" smtClean="0"/>
              <a:t>fishing )</a:t>
            </a:r>
            <a:endParaRPr lang="ru-RU" sz="2000" dirty="0" smtClean="0"/>
          </a:p>
          <a:p>
            <a:r>
              <a:rPr lang="ru-RU" sz="2000" dirty="0" smtClean="0"/>
              <a:t>Подаци које сам корисник о себи отркива непознатим особама</a:t>
            </a:r>
            <a:r>
              <a:rPr lang="sr-Latn-RS" sz="2000" dirty="0" smtClean="0"/>
              <a:t>.</a:t>
            </a:r>
            <a:endParaRPr lang="sr-Cyrl-RS" sz="2000" dirty="0" smtClean="0"/>
          </a:p>
          <a:p>
            <a:endParaRPr lang="sr-Latn-RS" sz="2000" dirty="0" smtClean="0"/>
          </a:p>
          <a:p>
            <a:r>
              <a:rPr lang="sr-Latn-RS" sz="2000" dirty="0"/>
              <a:t> </a:t>
            </a:r>
            <a:r>
              <a:rPr lang="sr-Cyrl-RS" sz="2000" dirty="0" smtClean="0"/>
              <a:t>Заштита:</a:t>
            </a:r>
          </a:p>
          <a:p>
            <a:endParaRPr lang="sr-Cyrl-RS" sz="2000" dirty="0" smtClean="0"/>
          </a:p>
          <a:p>
            <a:r>
              <a:rPr lang="sr-Cyrl-RS" sz="2000" dirty="0" smtClean="0"/>
              <a:t>Антиспам програми и антивирусни програми.</a:t>
            </a:r>
          </a:p>
          <a:p>
            <a:r>
              <a:rPr lang="sr-Cyrl-RS" sz="2000" dirty="0" smtClean="0"/>
              <a:t>Водити рачуна да се не остављају лични подаци када сте у групном разговору или поготову будите обазриви приликом упознавања. Никад не идите на састанак са неком особом са интернета коју сте упознали без родитеља.</a:t>
            </a:r>
            <a:endParaRPr lang="en-US" sz="20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7275" y="381000"/>
            <a:ext cx="6629400" cy="609600"/>
          </a:xfrm>
        </p:spPr>
        <p:txBody>
          <a:bodyPr/>
          <a:lstStyle/>
          <a:p>
            <a:pPr algn="ctr"/>
            <a:r>
              <a:rPr lang="sr-Cyrl-RS" sz="3200" b="1" dirty="0" smtClean="0">
                <a:effectLst/>
              </a:rPr>
              <a:t>Правила лепог понашања на интернету</a:t>
            </a:r>
            <a:endParaRPr lang="en-US" sz="3200" dirty="0">
              <a:effectLst/>
            </a:endParaRPr>
          </a:p>
        </p:txBody>
      </p:sp>
      <p:sp>
        <p:nvSpPr>
          <p:cNvPr id="9" name="Subtitle 3"/>
          <p:cNvSpPr>
            <a:spLocks noGrp="1"/>
          </p:cNvSpPr>
          <p:nvPr>
            <p:ph type="subTitle" idx="1"/>
          </p:nvPr>
        </p:nvSpPr>
        <p:spPr>
          <a:xfrm>
            <a:off x="609600" y="1143000"/>
            <a:ext cx="8153400" cy="3581400"/>
          </a:xfrm>
        </p:spPr>
        <p:txBody>
          <a:bodyPr/>
          <a:lstStyle/>
          <a:p>
            <a:r>
              <a:rPr lang="ru-RU" sz="2000" dirty="0" smtClean="0"/>
              <a:t>У електронској комуникацији (форуми, дискусионе групе) обично се људи не виде, већ најчешће размењују писане поруке. </a:t>
            </a:r>
          </a:p>
          <a:p>
            <a:r>
              <a:rPr lang="ru-RU" sz="2000" dirty="0" smtClean="0"/>
              <a:t>Неки су стидљиви па им такав начин комуникације пружа осећај сигурности.</a:t>
            </a:r>
          </a:p>
          <a:p>
            <a:r>
              <a:rPr lang="ru-RU" sz="2000" dirty="0" smtClean="0"/>
              <a:t>Други који су агресивни, такав начин комуникације ствара привид да могу бити груби и неваспитани.</a:t>
            </a:r>
          </a:p>
          <a:p>
            <a:r>
              <a:rPr lang="ru-RU" sz="2000" dirty="0" smtClean="0"/>
              <a:t>Немојте рећи или урадити нешто што не бисте желели да други ураде вама. Као што постоје нека неписана и писана правила понашања у друштву тако морате знати и поштовати слична правила лепог понашања и на мрежи!</a:t>
            </a:r>
          </a:p>
          <a:p>
            <a:r>
              <a:rPr lang="ru-RU" sz="2000" dirty="0" smtClean="0"/>
              <a:t>Општа правила лепог понашања на Интернету се зову нет-етикеција </a:t>
            </a:r>
            <a:r>
              <a:rPr lang="sr-Latn-RS" sz="2000" dirty="0" smtClean="0"/>
              <a:t>(Netiquette) </a:t>
            </a:r>
            <a:r>
              <a:rPr lang="sr-Cyrl-RS" sz="2000" dirty="0" smtClean="0"/>
              <a:t>а при ћаскању чет-етикеција </a:t>
            </a:r>
            <a:r>
              <a:rPr lang="sr-Latn-RS" sz="2000" dirty="0" smtClean="0"/>
              <a:t>(Chatiquette)</a:t>
            </a:r>
            <a:endParaRPr lang="ru-RU" sz="2000" dirty="0" smtClean="0"/>
          </a:p>
          <a:p>
            <a:endParaRPr lang="ru-RU" sz="2000" dirty="0" smtClean="0"/>
          </a:p>
          <a:p>
            <a:endParaRPr lang="ru-RU" sz="2000" dirty="0" smtClean="0"/>
          </a:p>
          <a:p>
            <a:endParaRPr lang="en-US" sz="2000" dirty="0"/>
          </a:p>
        </p:txBody>
      </p:sp>
    </p:spTree>
    <p:extLst>
      <p:ext uri="{BB962C8B-B14F-4D97-AF65-F5344CB8AC3E}">
        <p14:creationId xmlns:p14="http://schemas.microsoft.com/office/powerpoint/2010/main" val="346862313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7275" y="381000"/>
            <a:ext cx="6629400" cy="609600"/>
          </a:xfrm>
        </p:spPr>
        <p:txBody>
          <a:bodyPr/>
          <a:lstStyle/>
          <a:p>
            <a:pPr algn="ctr"/>
            <a:r>
              <a:rPr lang="sr-Cyrl-RS" sz="3200" b="1" dirty="0" smtClean="0">
                <a:effectLst/>
              </a:rPr>
              <a:t>Правила лепог понашања на интернету</a:t>
            </a:r>
            <a:endParaRPr lang="en-US" sz="3200" dirty="0">
              <a:effectLst/>
            </a:endParaRPr>
          </a:p>
        </p:txBody>
      </p:sp>
      <p:sp>
        <p:nvSpPr>
          <p:cNvPr id="9" name="Subtitle 3"/>
          <p:cNvSpPr>
            <a:spLocks noGrp="1"/>
          </p:cNvSpPr>
          <p:nvPr>
            <p:ph type="subTitle" idx="1"/>
          </p:nvPr>
        </p:nvSpPr>
        <p:spPr>
          <a:xfrm>
            <a:off x="609600" y="1143000"/>
            <a:ext cx="8153400" cy="5181600"/>
          </a:xfrm>
        </p:spPr>
        <p:txBody>
          <a:bodyPr/>
          <a:lstStyle/>
          <a:p>
            <a:r>
              <a:rPr lang="sr-Cyrl-RS" sz="2000" b="1" dirty="0" smtClean="0"/>
              <a:t>Нека правила лепог понашања:</a:t>
            </a:r>
          </a:p>
          <a:p>
            <a:endParaRPr lang="sr-Cyrl-RS" sz="2000" b="1" dirty="0" smtClean="0"/>
          </a:p>
          <a:p>
            <a:r>
              <a:rPr lang="sr-Cyrl-RS" sz="2000" dirty="0" smtClean="0"/>
              <a:t>-Будите учтиви и љубазни</a:t>
            </a:r>
          </a:p>
          <a:p>
            <a:r>
              <a:rPr lang="sr-Cyrl-RS" sz="2000" dirty="0" smtClean="0"/>
              <a:t>-Уважавајте туђа мишљења</a:t>
            </a:r>
          </a:p>
          <a:p>
            <a:r>
              <a:rPr lang="sr-Cyrl-RS" sz="2000" dirty="0" smtClean="0"/>
              <a:t>-Поштујте туђу приватност</a:t>
            </a:r>
          </a:p>
          <a:p>
            <a:r>
              <a:rPr lang="sr-Cyrl-RS" sz="2000" dirty="0" smtClean="0"/>
              <a:t>-Никад не пишите само велика слова, значи да вичете на свог саговорника</a:t>
            </a:r>
          </a:p>
          <a:p>
            <a:r>
              <a:rPr lang="sr-Cyrl-RS" sz="2000" dirty="0" smtClean="0"/>
              <a:t>-Ако сте у групи, када одговарате на питање, реченицу започните са именом особе којој одговарате</a:t>
            </a:r>
          </a:p>
          <a:p>
            <a:r>
              <a:rPr lang="sr-Cyrl-RS" sz="2000" dirty="0" smtClean="0"/>
              <a:t>-Уколико напуштате разговор на кратко, или саопштите осталима у групи или оставите знак одсутан</a:t>
            </a:r>
          </a:p>
          <a:p>
            <a:r>
              <a:rPr lang="sr-Cyrl-RS" sz="2000" dirty="0" smtClean="0"/>
              <a:t>-Не користите двосмислене речи и изјаве-неко може вашу изјаву погрешно протумачити</a:t>
            </a:r>
          </a:p>
          <a:p>
            <a:r>
              <a:rPr lang="sr-Cyrl-RS" sz="2000" dirty="0" smtClean="0"/>
              <a:t>-Трудите се да будете позитивни</a:t>
            </a:r>
          </a:p>
          <a:p>
            <a:r>
              <a:rPr lang="sr-Cyrl-RS" sz="2000" dirty="0" smtClean="0"/>
              <a:t>-Када користите скраћенице трудите се да буду опште прихваћене- друга особа их може погрешно протумачити</a:t>
            </a:r>
          </a:p>
          <a:p>
            <a:r>
              <a:rPr lang="sr-Cyrl-RS" sz="2000" dirty="0" smtClean="0"/>
              <a:t>-Лепо се одјавите на крају разговора</a:t>
            </a:r>
          </a:p>
          <a:p>
            <a:r>
              <a:rPr lang="sr-Cyrl-RS" sz="2000" dirty="0" smtClean="0"/>
              <a:t>-будите свесни да све што напишете на интернету остаје тамо заувек.</a:t>
            </a:r>
            <a:endParaRPr lang="ru-RU" sz="2000" dirty="0" smtClean="0"/>
          </a:p>
          <a:p>
            <a:endParaRPr lang="ru-RU" sz="2000" dirty="0" smtClean="0"/>
          </a:p>
          <a:p>
            <a:endParaRPr lang="ru-RU" sz="2000" dirty="0" smtClean="0"/>
          </a:p>
          <a:p>
            <a:endParaRPr lang="en-US" sz="2000" dirty="0"/>
          </a:p>
        </p:txBody>
      </p:sp>
    </p:spTree>
    <p:extLst>
      <p:ext uri="{BB962C8B-B14F-4D97-AF65-F5344CB8AC3E}">
        <p14:creationId xmlns:p14="http://schemas.microsoft.com/office/powerpoint/2010/main" val="164093638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Stipple BLUE Sego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DC09DAB-225A-4858-B846-84C0E3F3AFF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1_Stipple BLUE Segoe</Template>
  <TotalTime>309</TotalTime>
  <Words>645</Words>
  <Application>Microsoft Office PowerPoint</Application>
  <PresentationFormat>On-screen Show (4:3)</PresentationFormat>
  <Paragraphs>47</Paragraphs>
  <Slides>3</Slides>
  <Notes>3</Notes>
  <HiddenSlides>0</HiddenSlides>
  <MMClips>0</MMClips>
  <ScaleCrop>false</ScaleCrop>
  <HeadingPairs>
    <vt:vector size="4" baseType="variant">
      <vt:variant>
        <vt:lpstr>Theme</vt:lpstr>
      </vt:variant>
      <vt:variant>
        <vt:i4>2</vt:i4>
      </vt:variant>
      <vt:variant>
        <vt:lpstr>Slide Titles</vt:lpstr>
      </vt:variant>
      <vt:variant>
        <vt:i4>3</vt:i4>
      </vt:variant>
    </vt:vector>
  </HeadingPairs>
  <TitlesOfParts>
    <vt:vector size="5" baseType="lpstr">
      <vt:lpstr>1_Stipple BLUE Segoe</vt:lpstr>
      <vt:lpstr>White with Courier font for code slides</vt:lpstr>
      <vt:lpstr>Безбедност рада на интернету</vt:lpstr>
      <vt:lpstr>Правила лепог понашања на интернету</vt:lpstr>
      <vt:lpstr>Правила лепог понашања на интернету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Oртогонална пројекција тачке</dc:title>
  <dc:creator>Caky</dc:creator>
  <cp:lastModifiedBy>Caky</cp:lastModifiedBy>
  <cp:revision>27</cp:revision>
  <dcterms:created xsi:type="dcterms:W3CDTF">2017-09-15T06:44:49Z</dcterms:created>
  <dcterms:modified xsi:type="dcterms:W3CDTF">2017-09-21T20:04:10Z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TC102867769990</vt:lpwstr>
  </property>
</Properties>
</file>